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4"/>
  </p:notesMasterIdLst>
  <p:sldIdLst>
    <p:sldId id="2833" r:id="rId2"/>
    <p:sldId id="2834" r:id="rId3"/>
    <p:sldId id="2835" r:id="rId4"/>
    <p:sldId id="2797" r:id="rId5"/>
    <p:sldId id="2412" r:id="rId6"/>
    <p:sldId id="2798" r:id="rId7"/>
    <p:sldId id="2799" r:id="rId8"/>
    <p:sldId id="2800" r:id="rId9"/>
    <p:sldId id="2801" r:id="rId10"/>
    <p:sldId id="2805" r:id="rId11"/>
    <p:sldId id="2802" r:id="rId12"/>
    <p:sldId id="2803" r:id="rId13"/>
    <p:sldId id="2804" r:id="rId14"/>
    <p:sldId id="2806" r:id="rId15"/>
    <p:sldId id="2807" r:id="rId16"/>
    <p:sldId id="2808" r:id="rId17"/>
    <p:sldId id="2832" r:id="rId18"/>
    <p:sldId id="2809" r:id="rId19"/>
    <p:sldId id="2810" r:id="rId20"/>
    <p:sldId id="2811" r:id="rId21"/>
    <p:sldId id="2812" r:id="rId22"/>
    <p:sldId id="2813" r:id="rId23"/>
    <p:sldId id="2819" r:id="rId24"/>
    <p:sldId id="2821" r:id="rId25"/>
    <p:sldId id="2822" r:id="rId26"/>
    <p:sldId id="2823" r:id="rId27"/>
    <p:sldId id="2824" r:id="rId28"/>
    <p:sldId id="2820" r:id="rId29"/>
    <p:sldId id="2825" r:id="rId30"/>
    <p:sldId id="2826" r:id="rId31"/>
    <p:sldId id="2827" r:id="rId32"/>
    <p:sldId id="2829" r:id="rId33"/>
    <p:sldId id="2828" r:id="rId34"/>
    <p:sldId id="2830" r:id="rId35"/>
    <p:sldId id="2831" r:id="rId36"/>
    <p:sldId id="2836" r:id="rId37"/>
    <p:sldId id="2837" r:id="rId38"/>
    <p:sldId id="2838" r:id="rId39"/>
    <p:sldId id="2839" r:id="rId40"/>
    <p:sldId id="2840" r:id="rId41"/>
    <p:sldId id="2841" r:id="rId42"/>
    <p:sldId id="2842" r:id="rId43"/>
  </p:sldIdLst>
  <p:sldSz cx="9144000" cy="6858000" type="screen4x3"/>
  <p:notesSz cx="6797675" cy="9926638"/>
  <p:embeddedFontLst>
    <p:embeddedFont>
      <p:font typeface="KoPub돋움체_Pro Light" panose="020B0600000101010101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KoPub돋움체_Pro Bold" panose="020B0600000101010101" charset="-127"/>
      <p:bold r:id="rId48"/>
    </p:embeddedFont>
    <p:embeddedFont>
      <p:font typeface="나눔고딕" panose="020B0600000101010101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KoPubWorld바탕체_Pro Bold" panose="020B0600000101010101" charset="-127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3D46"/>
    <a:srgbClr val="8D9DD8"/>
    <a:srgbClr val="686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6353" autoAdjust="0"/>
  </p:normalViewPr>
  <p:slideViewPr>
    <p:cSldViewPr showGuides="1">
      <p:cViewPr varScale="1">
        <p:scale>
          <a:sx n="83" d="100"/>
          <a:sy n="83" d="100"/>
        </p:scale>
        <p:origin x="1704" y="77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4014" y="96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7/23/2021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2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6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4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credu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88" y="404814"/>
            <a:ext cx="891904" cy="24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" y="135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04E606-2EBF-4E48-B034-05667BB7388D}"/>
              </a:ext>
            </a:extLst>
          </p:cNvPr>
          <p:cNvSpPr/>
          <p:nvPr userDrawn="1"/>
        </p:nvSpPr>
        <p:spPr>
          <a:xfrm>
            <a:off x="216131" y="157942"/>
            <a:ext cx="1687484" cy="90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9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CCEF8F-68F2-441E-9F2D-B74D9BFE3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585817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39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75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25" b="1" i="0">
                <a:solidFill>
                  <a:schemeClr val="tx1"/>
                </a:solidFill>
                <a:latin typeface="KoPubWorld바탕체_Pro Bold"/>
                <a:cs typeface="KoPubWorld바탕체_Pro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9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9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57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25" b="1" i="0">
                <a:solidFill>
                  <a:schemeClr val="tx1"/>
                </a:solidFill>
                <a:latin typeface="KoPubWorld바탕체_Pro Bold"/>
                <a:cs typeface="KoPubWorld바탕체_Pro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118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4BECC-EAC1-4AA9-A5E7-8CE8A45D0CFC}" type="datetime1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818C2-8D1D-4E4C-9637-3C52F6C6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27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3073718"/>
            <a:ext cx="7772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A447C-F12A-4CEB-B3DD-19EBA362F43A}" type="datetime1">
              <a:rPr lang="ko-KR" altLang="en-US" smtClean="0"/>
              <a:t>2021-07-23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84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3731" y="440332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9" r:id="rId2"/>
    <p:sldLayoutId id="2147483681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10"/>
        </a:buBlip>
        <a:defRPr sz="1800" b="1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11"/>
        </a:buBlip>
        <a:defRPr sz="16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12"/>
        </a:buBlip>
        <a:defRPr sz="14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10"/>
        </a:buBlip>
        <a:defRPr sz="12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10"/>
        </a:buBlip>
        <a:defRPr sz="12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lenovo.com/in/en/solutions/ht500006-how-to-enable-virtualization-technology-on-lenovo-computers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slstorestorage.blob.core.windows.net/wslblob/wsl_update_x64.msi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hub.docker.com/editions/community/docker-ce-desktop-windows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54724" y="5330031"/>
            <a:ext cx="61639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1. Docker </a:t>
            </a:r>
            <a:r>
              <a:rPr lang="ko-KR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개요</a:t>
            </a:r>
            <a:endParaRPr lang="en-US" altLang="ko-KR"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2491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가상화가 사용이 </a:t>
            </a:r>
            <a:r>
              <a:rPr lang="ko-KR" altLang="en-US" dirty="0" err="1"/>
              <a:t>아닐때</a:t>
            </a:r>
            <a:r>
              <a:rPr lang="ko-KR" altLang="en-US" dirty="0"/>
              <a:t> 가상화 사용 </a:t>
            </a:r>
            <a:r>
              <a:rPr lang="en-US" altLang="ko-KR" dirty="0"/>
              <a:t>BIOS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ko-KR" altLang="en-US" dirty="0"/>
              <a:t>컴퓨터 시스템 종료</a:t>
            </a:r>
            <a:endParaRPr lang="en-US" altLang="ko-KR" dirty="0"/>
          </a:p>
          <a:p>
            <a:r>
              <a:rPr lang="ko-KR" altLang="en-US" dirty="0"/>
              <a:t>컴퓨터</a:t>
            </a:r>
            <a:r>
              <a:rPr lang="en-US" altLang="ko-KR" dirty="0"/>
              <a:t> </a:t>
            </a:r>
            <a:r>
              <a:rPr lang="ko-KR" altLang="en-US" dirty="0"/>
              <a:t>전원 켜기</a:t>
            </a:r>
            <a:endParaRPr lang="en-US" altLang="ko-KR" dirty="0"/>
          </a:p>
          <a:p>
            <a:r>
              <a:rPr lang="en-US" altLang="ko-KR" dirty="0"/>
              <a:t>HP </a:t>
            </a:r>
            <a:r>
              <a:rPr lang="ko-KR" altLang="en-US" dirty="0"/>
              <a:t>컴퓨터 예시</a:t>
            </a:r>
            <a:endParaRPr lang="en-US" altLang="ko-KR" dirty="0"/>
          </a:p>
          <a:p>
            <a:pPr lvl="1"/>
            <a:r>
              <a:rPr lang="ko-KR" altLang="en-US" dirty="0"/>
              <a:t>시작되는 동안 반복적으로 </a:t>
            </a:r>
            <a:r>
              <a:rPr lang="en-US" altLang="ko-KR" dirty="0"/>
              <a:t>Esc </a:t>
            </a:r>
            <a:r>
              <a:rPr lang="ko-KR" altLang="en-US" dirty="0"/>
              <a:t>키를 눌러 </a:t>
            </a:r>
            <a:r>
              <a:rPr lang="en-US" altLang="ko-KR" dirty="0"/>
              <a:t>BIOS</a:t>
            </a:r>
            <a:r>
              <a:rPr lang="ko-KR" altLang="en-US" dirty="0"/>
              <a:t>로 들어 감</a:t>
            </a:r>
            <a:endParaRPr lang="en-US" altLang="ko-KR" dirty="0"/>
          </a:p>
          <a:p>
            <a:pPr lvl="1"/>
            <a:r>
              <a:rPr lang="en-US" altLang="ko-KR" dirty="0"/>
              <a:t>BIOS Setup</a:t>
            </a:r>
            <a:r>
              <a:rPr lang="ko-KR" altLang="en-US" dirty="0"/>
              <a:t>의 </a:t>
            </a:r>
            <a:r>
              <a:rPr lang="en-US" altLang="ko-KR" dirty="0"/>
              <a:t>F10 </a:t>
            </a:r>
            <a:r>
              <a:rPr lang="ko-KR" altLang="en-US" dirty="0"/>
              <a:t>키 입력</a:t>
            </a:r>
            <a:endParaRPr lang="en-US" altLang="ko-KR" dirty="0"/>
          </a:p>
          <a:p>
            <a:pPr lvl="1"/>
            <a:r>
              <a:rPr lang="ko-KR" altLang="en-US" dirty="0"/>
              <a:t>오른쪽 화살표 키를 눌러 시스템 구성 탭의 가상화 기술 </a:t>
            </a:r>
            <a:r>
              <a:rPr lang="ko-KR" altLang="en-US" dirty="0" err="1"/>
              <a:t>선택로</a:t>
            </a:r>
            <a:r>
              <a:rPr lang="ko-KR" altLang="en-US" dirty="0"/>
              <a:t> 이동 한 다음 </a:t>
            </a:r>
            <a:r>
              <a:rPr lang="ko-KR" altLang="en-US" dirty="0" err="1"/>
              <a:t>엔터</a:t>
            </a:r>
            <a:r>
              <a:rPr lang="ko-KR" altLang="en-US" dirty="0"/>
              <a:t> 키 입력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b="0" dirty="0"/>
          </a:p>
          <a:p>
            <a:pPr lvl="1"/>
            <a:endParaRPr lang="en-US" altLang="ko-KR" b="0" dirty="0"/>
          </a:p>
          <a:p>
            <a:pPr lvl="1"/>
            <a:r>
              <a:rPr lang="ko-KR" altLang="en-US" b="0" dirty="0"/>
              <a:t>사용을 선택하고 </a:t>
            </a:r>
            <a:r>
              <a:rPr lang="en-US" altLang="ko-KR" b="0" dirty="0"/>
              <a:t>Enter </a:t>
            </a:r>
            <a:r>
              <a:rPr lang="ko-KR" altLang="en-US" b="0" dirty="0"/>
              <a:t>키 입력</a:t>
            </a:r>
            <a:endParaRPr lang="en-US" altLang="ko-KR" b="0" dirty="0"/>
          </a:p>
          <a:p>
            <a:pPr lvl="1"/>
            <a:r>
              <a:rPr lang="en-US" altLang="ko-KR" b="0" dirty="0"/>
              <a:t>F10 </a:t>
            </a:r>
            <a:r>
              <a:rPr lang="ko-KR" altLang="en-US" b="0" dirty="0"/>
              <a:t>키를 누르고 예를 선택하고 </a:t>
            </a:r>
            <a:r>
              <a:rPr lang="en-US" altLang="ko-KR" b="0" dirty="0"/>
              <a:t>Enter </a:t>
            </a:r>
            <a:r>
              <a:rPr lang="ko-KR" altLang="en-US" b="0" dirty="0"/>
              <a:t>키를 눌러 변경 사항을 저장하고 재부팅</a:t>
            </a:r>
            <a:endParaRPr lang="en-US" altLang="ko-KR" b="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A3E3AB-ED22-4F46-B911-208EFA058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44" y="3083358"/>
            <a:ext cx="4544753" cy="29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가상화가 사용이 </a:t>
            </a:r>
            <a:r>
              <a:rPr lang="ko-KR" altLang="en-US" dirty="0" err="1"/>
              <a:t>아닐때</a:t>
            </a:r>
            <a:r>
              <a:rPr lang="ko-KR" altLang="en-US" dirty="0"/>
              <a:t> 가상화 사용 </a:t>
            </a:r>
            <a:r>
              <a:rPr lang="en-US" altLang="ko-KR" dirty="0"/>
              <a:t>BIOS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레노버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https://support.lenovo.com/in/en/solutions/ht500006-how-to-enable-virtualization-technology-on-lenovo-computers</a:t>
            </a:r>
            <a:endParaRPr lang="en-US" altLang="ko-KR" dirty="0"/>
          </a:p>
          <a:p>
            <a:r>
              <a:rPr lang="en-US" altLang="ko-KR" dirty="0"/>
              <a:t>Dell(</a:t>
            </a:r>
            <a:r>
              <a:rPr lang="ko-KR" altLang="en-US" dirty="0"/>
              <a:t>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시작 </a:t>
            </a:r>
            <a:r>
              <a:rPr lang="en-US" altLang="ko-KR" dirty="0"/>
              <a:t>BIOS </a:t>
            </a:r>
            <a:r>
              <a:rPr lang="ko-KR" altLang="en-US" dirty="0"/>
              <a:t>설정에서 </a:t>
            </a:r>
            <a:r>
              <a:rPr lang="en-US" altLang="ko-KR" dirty="0"/>
              <a:t>F2 </a:t>
            </a:r>
            <a:r>
              <a:rPr lang="ko-KR" altLang="en-US" dirty="0"/>
              <a:t>키를 누릅니다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고급 탭에서 </a:t>
            </a:r>
            <a:r>
              <a:rPr lang="ko-KR" altLang="en-US" dirty="0" err="1"/>
              <a:t>가상화을</a:t>
            </a:r>
            <a:r>
              <a:rPr lang="ko-KR" altLang="en-US" dirty="0"/>
              <a:t> 선택한 다음 </a:t>
            </a:r>
            <a:r>
              <a:rPr lang="ko-KR" altLang="en-US" dirty="0" err="1"/>
              <a:t>엔터키를</a:t>
            </a:r>
            <a:r>
              <a:rPr lang="ko-KR" altLang="en-US" dirty="0"/>
              <a:t> 누릅니다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사용을 선택하고 </a:t>
            </a:r>
            <a:r>
              <a:rPr lang="ko-KR" altLang="en-US" dirty="0" err="1"/>
              <a:t>엔터</a:t>
            </a:r>
            <a:r>
              <a:rPr lang="ko-KR" altLang="en-US" dirty="0"/>
              <a:t> 키를 누르십시오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F10 </a:t>
            </a:r>
            <a:r>
              <a:rPr lang="ko-KR" altLang="en-US" dirty="0"/>
              <a:t>키를 누르고 </a:t>
            </a:r>
            <a:r>
              <a:rPr lang="en-US" altLang="ko-KR" dirty="0"/>
              <a:t>"</a:t>
            </a:r>
            <a:r>
              <a:rPr lang="ko-KR" altLang="en-US" dirty="0"/>
              <a:t>예</a:t>
            </a:r>
            <a:r>
              <a:rPr lang="en-US" altLang="ko-KR" dirty="0"/>
              <a:t>"</a:t>
            </a:r>
            <a:r>
              <a:rPr lang="ko-KR" altLang="en-US" dirty="0"/>
              <a:t>를 선택하고 </a:t>
            </a:r>
            <a:r>
              <a:rPr lang="en-US" altLang="ko-KR" dirty="0"/>
              <a:t>"</a:t>
            </a:r>
            <a:r>
              <a:rPr lang="ko-KR" altLang="en-US" dirty="0" err="1"/>
              <a:t>엔터</a:t>
            </a:r>
            <a:r>
              <a:rPr lang="en-US" altLang="ko-KR" dirty="0"/>
              <a:t>"</a:t>
            </a:r>
            <a:r>
              <a:rPr lang="ko-KR" altLang="en-US" dirty="0"/>
              <a:t>키를 눌러 변경 사항을 저장하고 </a:t>
            </a:r>
            <a:r>
              <a:rPr lang="en-US" altLang="ko-KR" dirty="0"/>
              <a:t>Windows</a:t>
            </a:r>
            <a:r>
              <a:rPr lang="ko-KR" altLang="en-US" dirty="0"/>
              <a:t>로 </a:t>
            </a:r>
            <a:r>
              <a:rPr lang="ko-KR" altLang="en-US" dirty="0" err="1"/>
              <a:t>재부팅하십시오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Asus(</a:t>
            </a:r>
            <a:r>
              <a:rPr lang="ko-KR" altLang="en-US" dirty="0"/>
              <a:t>아수스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시작 </a:t>
            </a:r>
            <a:r>
              <a:rPr lang="en-US" altLang="ko-KR" dirty="0"/>
              <a:t>BIOS </a:t>
            </a:r>
            <a:r>
              <a:rPr lang="ko-KR" altLang="en-US" dirty="0"/>
              <a:t>설정에서 </a:t>
            </a:r>
            <a:r>
              <a:rPr lang="en-US" altLang="ko-KR" dirty="0"/>
              <a:t>F2 </a:t>
            </a:r>
            <a:r>
              <a:rPr lang="ko-KR" altLang="en-US" dirty="0"/>
              <a:t>키를 누릅니다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고급 탭</a:t>
            </a:r>
            <a:r>
              <a:rPr lang="en-US" altLang="ko-KR" dirty="0"/>
              <a:t>, </a:t>
            </a:r>
            <a:r>
              <a:rPr lang="ko-KR" altLang="en-US" dirty="0"/>
              <a:t>가상화 기술 선택에 오른쪽 화살표 키를 누른 다음 </a:t>
            </a:r>
            <a:r>
              <a:rPr lang="ko-KR" altLang="en-US" dirty="0" err="1"/>
              <a:t>엔터</a:t>
            </a:r>
            <a:r>
              <a:rPr lang="ko-KR" altLang="en-US" dirty="0"/>
              <a:t> 키를 누릅니다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사용을 선택하고 </a:t>
            </a:r>
            <a:r>
              <a:rPr lang="ko-KR" altLang="en-US" dirty="0" err="1"/>
              <a:t>엔터</a:t>
            </a:r>
            <a:r>
              <a:rPr lang="ko-KR" altLang="en-US" dirty="0"/>
              <a:t> 키를 누르십시오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F10 </a:t>
            </a:r>
            <a:r>
              <a:rPr lang="ko-KR" altLang="en-US" dirty="0"/>
              <a:t>키를 누르고 </a:t>
            </a:r>
            <a:r>
              <a:rPr lang="en-US" altLang="ko-KR" dirty="0"/>
              <a:t>"</a:t>
            </a:r>
            <a:r>
              <a:rPr lang="ko-KR" altLang="en-US" dirty="0"/>
              <a:t>예</a:t>
            </a:r>
            <a:r>
              <a:rPr lang="en-US" altLang="ko-KR" dirty="0"/>
              <a:t>"</a:t>
            </a:r>
            <a:r>
              <a:rPr lang="ko-KR" altLang="en-US" dirty="0"/>
              <a:t>를 선택하고 </a:t>
            </a:r>
            <a:r>
              <a:rPr lang="en-US" altLang="ko-KR" dirty="0"/>
              <a:t>"</a:t>
            </a:r>
            <a:r>
              <a:rPr lang="ko-KR" altLang="en-US" dirty="0" err="1"/>
              <a:t>엔터</a:t>
            </a:r>
            <a:r>
              <a:rPr lang="en-US" altLang="ko-KR" dirty="0"/>
              <a:t>"</a:t>
            </a:r>
            <a:r>
              <a:rPr lang="ko-KR" altLang="en-US" dirty="0"/>
              <a:t>키를 눌러 변경 사항을 저장하고 </a:t>
            </a:r>
            <a:r>
              <a:rPr lang="en-US" altLang="ko-KR" dirty="0"/>
              <a:t>Windows</a:t>
            </a:r>
            <a:r>
              <a:rPr lang="ko-KR" altLang="en-US" dirty="0"/>
              <a:t>로 </a:t>
            </a:r>
            <a:r>
              <a:rPr lang="ko-KR" altLang="en-US" dirty="0" err="1"/>
              <a:t>재부팅하십시오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934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가상화가 사용이 </a:t>
            </a:r>
            <a:r>
              <a:rPr lang="ko-KR" altLang="en-US" dirty="0" err="1"/>
              <a:t>아닐때</a:t>
            </a:r>
            <a:r>
              <a:rPr lang="ko-KR" altLang="en-US" dirty="0"/>
              <a:t> 가상화 사용 </a:t>
            </a:r>
            <a:r>
              <a:rPr lang="en-US" altLang="ko-KR" dirty="0"/>
              <a:t>BIOS </a:t>
            </a:r>
            <a:r>
              <a:rPr lang="ko-KR" altLang="en-US" dirty="0"/>
              <a:t>설정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en-US" altLang="ko-KR" dirty="0"/>
              <a:t>Acer(</a:t>
            </a:r>
            <a:r>
              <a:rPr lang="ko-KR" altLang="en-US" dirty="0" err="1"/>
              <a:t>에이서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시작 </a:t>
            </a:r>
            <a:r>
              <a:rPr lang="en-US" altLang="ko-KR" dirty="0"/>
              <a:t>BIOS </a:t>
            </a:r>
            <a:r>
              <a:rPr lang="ko-KR" altLang="en-US" dirty="0"/>
              <a:t>설정에서 </a:t>
            </a:r>
            <a:r>
              <a:rPr lang="en-US" altLang="ko-KR" dirty="0"/>
              <a:t>F2 </a:t>
            </a:r>
            <a:r>
              <a:rPr lang="ko-KR" altLang="en-US" dirty="0"/>
              <a:t>키를 누릅니다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오른쪽 화살표 키를 눌러 시스템 구성 탭의 가상화 기술 선택으로 이동 한 다음 </a:t>
            </a:r>
            <a:r>
              <a:rPr lang="ko-KR" altLang="en-US" dirty="0" err="1"/>
              <a:t>엔터키를</a:t>
            </a:r>
            <a:r>
              <a:rPr lang="ko-KR" altLang="en-US" dirty="0"/>
              <a:t> 누릅니다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사용을 선택하고 </a:t>
            </a:r>
            <a:r>
              <a:rPr lang="ko-KR" altLang="en-US" dirty="0" err="1"/>
              <a:t>엔터</a:t>
            </a:r>
            <a:r>
              <a:rPr lang="ko-KR" altLang="en-US" dirty="0"/>
              <a:t> 키를 누르십시오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F10 </a:t>
            </a:r>
            <a:r>
              <a:rPr lang="ko-KR" altLang="en-US" dirty="0"/>
              <a:t>키를 누르고 </a:t>
            </a:r>
            <a:r>
              <a:rPr lang="en-US" altLang="ko-KR" dirty="0"/>
              <a:t>"</a:t>
            </a:r>
            <a:r>
              <a:rPr lang="ko-KR" altLang="en-US" dirty="0"/>
              <a:t>예</a:t>
            </a:r>
            <a:r>
              <a:rPr lang="en-US" altLang="ko-KR" dirty="0"/>
              <a:t>"</a:t>
            </a:r>
            <a:r>
              <a:rPr lang="ko-KR" altLang="en-US" dirty="0"/>
              <a:t>를 선택하고 </a:t>
            </a:r>
            <a:r>
              <a:rPr lang="en-US" altLang="ko-KR" dirty="0"/>
              <a:t>"</a:t>
            </a:r>
            <a:r>
              <a:rPr lang="ko-KR" altLang="en-US" dirty="0" err="1"/>
              <a:t>엔터</a:t>
            </a:r>
            <a:r>
              <a:rPr lang="en-US" altLang="ko-KR" dirty="0"/>
              <a:t>"</a:t>
            </a:r>
            <a:r>
              <a:rPr lang="ko-KR" altLang="en-US" dirty="0"/>
              <a:t>키를 눌러 변경 사항을 저장하고 </a:t>
            </a:r>
            <a:r>
              <a:rPr lang="en-US" altLang="ko-KR" dirty="0"/>
              <a:t>Windows</a:t>
            </a:r>
            <a:r>
              <a:rPr lang="ko-KR" altLang="en-US" dirty="0"/>
              <a:t>로 </a:t>
            </a:r>
            <a:r>
              <a:rPr lang="ko-KR" altLang="en-US" dirty="0" err="1"/>
              <a:t>재부팅하십시오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479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Hyper-V </a:t>
            </a:r>
            <a:r>
              <a:rPr lang="ko-KR" altLang="en-US" dirty="0"/>
              <a:t>설정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프로그램 추가 제거 검색 후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518FBF-2061-4ADA-AFD5-FDE36CF77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3" t="7160" r="2389"/>
          <a:stretch/>
        </p:blipFill>
        <p:spPr>
          <a:xfrm>
            <a:off x="597117" y="1412755"/>
            <a:ext cx="5705800" cy="492678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A5F7D56-DFF2-4CC9-A0B5-F68AD19DF473}"/>
              </a:ext>
            </a:extLst>
          </p:cNvPr>
          <p:cNvSpPr/>
          <p:nvPr/>
        </p:nvSpPr>
        <p:spPr>
          <a:xfrm>
            <a:off x="582584" y="5936287"/>
            <a:ext cx="1685135" cy="40324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AD07F0A-146F-4ABD-B0C7-8FEF78A94170}"/>
              </a:ext>
            </a:extLst>
          </p:cNvPr>
          <p:cNvSpPr/>
          <p:nvPr/>
        </p:nvSpPr>
        <p:spPr>
          <a:xfrm>
            <a:off x="574482" y="1988825"/>
            <a:ext cx="2730164" cy="51846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1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Hyper-V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프로그램 및 기능 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E0C085-D08F-4B80-ACD4-7778507B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" y="1643183"/>
            <a:ext cx="9144000" cy="491937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0FF657-8FB8-4356-A62D-849CCBF8039D}"/>
              </a:ext>
            </a:extLst>
          </p:cNvPr>
          <p:cNvSpPr/>
          <p:nvPr/>
        </p:nvSpPr>
        <p:spPr>
          <a:xfrm>
            <a:off x="7164315" y="2507288"/>
            <a:ext cx="1693238" cy="28803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Hyper-V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en-US" altLang="ko-KR" dirty="0"/>
              <a:t>Windows </a:t>
            </a:r>
            <a:r>
              <a:rPr lang="ko-KR" altLang="en-US" dirty="0"/>
              <a:t>기능 켜기</a:t>
            </a:r>
            <a:r>
              <a:rPr lang="en-US" altLang="ko-KR" dirty="0"/>
              <a:t>/ </a:t>
            </a:r>
            <a:r>
              <a:rPr lang="ko-KR" altLang="en-US" dirty="0"/>
              <a:t>끄기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C66B61-77DD-4C9D-855E-FDF5AE0C5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3" y="1470362"/>
            <a:ext cx="5959675" cy="486284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F98376-C858-4A82-B75F-569D88D3A1E3}"/>
              </a:ext>
            </a:extLst>
          </p:cNvPr>
          <p:cNvSpPr/>
          <p:nvPr/>
        </p:nvSpPr>
        <p:spPr>
          <a:xfrm>
            <a:off x="293479" y="2507288"/>
            <a:ext cx="1693238" cy="28803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617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Hyper-V </a:t>
            </a:r>
            <a:r>
              <a:rPr lang="ko-KR" altLang="en-US" dirty="0"/>
              <a:t>설정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en-US" altLang="ko-KR" dirty="0"/>
              <a:t>Hyper-V </a:t>
            </a:r>
            <a:r>
              <a:rPr lang="ko-KR" altLang="en-US" dirty="0"/>
              <a:t>의 모든 항목이 </a:t>
            </a:r>
            <a:r>
              <a:rPr lang="ko-KR" altLang="en-US" dirty="0" err="1"/>
              <a:t>첵크</a:t>
            </a:r>
            <a:r>
              <a:rPr lang="ko-KR" altLang="en-US" dirty="0"/>
              <a:t> 되었는지 확인</a:t>
            </a:r>
            <a:endParaRPr lang="en-US" altLang="ko-KR" dirty="0"/>
          </a:p>
          <a:p>
            <a:r>
              <a:rPr lang="en-US" altLang="ko-KR" dirty="0"/>
              <a:t>Hyper-V </a:t>
            </a:r>
            <a:r>
              <a:rPr lang="ko-KR" altLang="en-US" dirty="0"/>
              <a:t>에 </a:t>
            </a:r>
            <a:r>
              <a:rPr lang="ko-KR" altLang="en-US" dirty="0" err="1"/>
              <a:t>첵크</a:t>
            </a:r>
            <a:r>
              <a:rPr lang="ko-KR" altLang="en-US" dirty="0"/>
              <a:t> 되어 있지 않은 기능이 있으면 클릭해서 </a:t>
            </a:r>
            <a:r>
              <a:rPr lang="ko-KR" altLang="en-US" dirty="0" err="1"/>
              <a:t>첵크</a:t>
            </a:r>
            <a:endParaRPr lang="en-US" altLang="ko-KR" dirty="0"/>
          </a:p>
          <a:p>
            <a:r>
              <a:rPr lang="ko-KR" altLang="en-US" dirty="0"/>
              <a:t>확인 클릭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컴퓨터 재 부팅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FA4BD-5687-46C9-8324-88AA86AF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5" y="2182283"/>
            <a:ext cx="3952875" cy="37814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F98376-C858-4A82-B75F-569D88D3A1E3}"/>
              </a:ext>
            </a:extLst>
          </p:cNvPr>
          <p:cNvSpPr/>
          <p:nvPr/>
        </p:nvSpPr>
        <p:spPr>
          <a:xfrm>
            <a:off x="1000366" y="3876146"/>
            <a:ext cx="3110778" cy="12810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0C7626F-3546-4F92-9F0D-E2544F195280}"/>
              </a:ext>
            </a:extLst>
          </p:cNvPr>
          <p:cNvSpPr/>
          <p:nvPr/>
        </p:nvSpPr>
        <p:spPr>
          <a:xfrm>
            <a:off x="3131824" y="5491503"/>
            <a:ext cx="864105" cy="47220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81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5868B5-F773-41A7-84F1-0CECCB258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WSL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B9D1D5-7F11-474C-87FD-6AB18B466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윈도우즈에서</a:t>
            </a:r>
            <a:r>
              <a:rPr lang="ko-KR" altLang="en-US" dirty="0"/>
              <a:t> </a:t>
            </a:r>
            <a:r>
              <a:rPr lang="en-US" altLang="ko-KR" dirty="0"/>
              <a:t>Linux </a:t>
            </a:r>
            <a:r>
              <a:rPr lang="ko-KR" altLang="en-US" dirty="0"/>
              <a:t>기능을 사용 가능하게 하는 </a:t>
            </a:r>
            <a:r>
              <a:rPr lang="en-US" altLang="ko-KR" dirty="0"/>
              <a:t>WSL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https://wslstorestorage.blob.core.windows.net/wslblob/wsl_update_x64.msi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dirty="0">
                <a:solidFill>
                  <a:srgbClr val="000000"/>
                </a:solidFill>
                <a:latin typeface="Arial" panose="020B0604020202020204" pitchFamily="34" charset="0"/>
              </a:rPr>
              <a:t>에서 파일 다운로드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dirty="0"/>
              <a:t>기본 옵션으로 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31EA9D-580E-4BB1-825D-BA878A16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0" y="2564895"/>
            <a:ext cx="4121376" cy="32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https://hub.docker.com/editions/community/docker-ce-desktop-windows/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Get Docker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파일 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94E3CF-ACB4-4553-864C-6017382F5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7899"/>
            <a:ext cx="9144000" cy="311649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A36C4C1-1132-4017-86B0-D0E0D53E1EFD}"/>
              </a:ext>
            </a:extLst>
          </p:cNvPr>
          <p:cNvSpPr/>
          <p:nvPr/>
        </p:nvSpPr>
        <p:spPr>
          <a:xfrm>
            <a:off x="6703459" y="5041996"/>
            <a:ext cx="1036926" cy="47220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917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ko-KR" altLang="en-US" dirty="0"/>
              <a:t>다운로드 받은 파일을 더블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DDA574-FCA3-4814-B864-A6AA7707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7" y="1585576"/>
            <a:ext cx="6467475" cy="30289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FA84FA3-F091-4BCE-BBB4-85919707AA09}"/>
              </a:ext>
            </a:extLst>
          </p:cNvPr>
          <p:cNvSpPr/>
          <p:nvPr/>
        </p:nvSpPr>
        <p:spPr>
          <a:xfrm>
            <a:off x="2101995" y="2507288"/>
            <a:ext cx="1548293" cy="14401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94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0C4C9-7D34-4500-926B-E2E7BDEA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4" y="87794"/>
            <a:ext cx="8229600" cy="443629"/>
          </a:xfrm>
        </p:spPr>
        <p:txBody>
          <a:bodyPr/>
          <a:lstStyle/>
          <a:p>
            <a:r>
              <a:rPr lang="ko-KR" altLang="en-US" dirty="0"/>
              <a:t>클라우드를 이용한 배포의 어려움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BC98A-4650-400E-AE3F-4972149B9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8" y="894293"/>
            <a:ext cx="8698657" cy="2510152"/>
          </a:xfrm>
        </p:spPr>
        <p:txBody>
          <a:bodyPr>
            <a:normAutofit/>
          </a:bodyPr>
          <a:lstStyle/>
          <a:p>
            <a:r>
              <a:rPr lang="ko-KR" altLang="en-US" dirty="0"/>
              <a:t>현재 노트북에는 </a:t>
            </a:r>
            <a:r>
              <a:rPr lang="en-US" altLang="ko-KR" dirty="0"/>
              <a:t>Windows </a:t>
            </a:r>
            <a:r>
              <a:rPr lang="ko-KR" altLang="en-US" dirty="0"/>
              <a:t>운영체제가 설치되 있고 실제 웹사이트 실행 환경인 </a:t>
            </a:r>
            <a:r>
              <a:rPr lang="en-US" altLang="ko-KR" dirty="0" err="1"/>
              <a:t>Amazone</a:t>
            </a:r>
            <a:r>
              <a:rPr lang="en-US" altLang="ko-KR" dirty="0"/>
              <a:t> </a:t>
            </a:r>
            <a:r>
              <a:rPr lang="ko-KR" altLang="en-US" dirty="0"/>
              <a:t>클라우드는 </a:t>
            </a:r>
            <a:r>
              <a:rPr lang="en-US" altLang="ko-KR" dirty="0"/>
              <a:t>Linux </a:t>
            </a:r>
            <a:r>
              <a:rPr lang="ko-KR" altLang="en-US" dirty="0"/>
              <a:t>운영체제가 설치 되 있음</a:t>
            </a:r>
            <a:endParaRPr lang="en-US" altLang="ko-KR" dirty="0"/>
          </a:p>
          <a:p>
            <a:r>
              <a:rPr lang="en-US" altLang="ko-KR" dirty="0"/>
              <a:t>Windows </a:t>
            </a:r>
            <a:r>
              <a:rPr lang="ko-KR" altLang="en-US" dirty="0"/>
              <a:t>환경에서 구현 및 테스트 후 실제 실행환경인 </a:t>
            </a:r>
            <a:r>
              <a:rPr lang="en-US" altLang="ko-KR" dirty="0" err="1"/>
              <a:t>Amazone</a:t>
            </a:r>
            <a:r>
              <a:rPr lang="en-US" altLang="ko-KR" dirty="0"/>
              <a:t> </a:t>
            </a:r>
            <a:r>
              <a:rPr lang="ko-KR" altLang="en-US" dirty="0"/>
              <a:t>클라우드의 </a:t>
            </a:r>
            <a:r>
              <a:rPr lang="en-US" altLang="ko-KR" dirty="0"/>
              <a:t>Linux </a:t>
            </a:r>
            <a:r>
              <a:rPr lang="ko-KR" altLang="en-US" dirty="0"/>
              <a:t>환경에 맞춰서 소스코드를 수정해야함</a:t>
            </a:r>
            <a:endParaRPr lang="en-US" altLang="ko-KR" dirty="0"/>
          </a:p>
          <a:p>
            <a:r>
              <a:rPr lang="ko-KR" altLang="en-US" dirty="0"/>
              <a:t>처음부터 리눅스 환경에 맞춰서 구현해서 코드 수정 없이 클라우드 환경에서 실행 하고 싶음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3B7217-D15E-4903-B1E0-5E8572B8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6" y="2795323"/>
            <a:ext cx="7439161" cy="36656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873DB3-2682-40E2-850F-22AF3AF2A964}"/>
              </a:ext>
            </a:extLst>
          </p:cNvPr>
          <p:cNvSpPr/>
          <p:nvPr/>
        </p:nvSpPr>
        <p:spPr>
          <a:xfrm>
            <a:off x="225997" y="3960557"/>
            <a:ext cx="659267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39656E-EECB-4D42-AF38-72EEAC8D49E2}"/>
              </a:ext>
            </a:extLst>
          </p:cNvPr>
          <p:cNvSpPr/>
          <p:nvPr/>
        </p:nvSpPr>
        <p:spPr>
          <a:xfrm>
            <a:off x="309081" y="5963708"/>
            <a:ext cx="6221557" cy="230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979B0-4173-4851-A8A1-45BB4A3C8474}"/>
              </a:ext>
            </a:extLst>
          </p:cNvPr>
          <p:cNvSpPr txBox="1"/>
          <p:nvPr/>
        </p:nvSpPr>
        <p:spPr>
          <a:xfrm>
            <a:off x="6963329" y="3866471"/>
            <a:ext cx="14641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클라우드의 리눅스 환경에 맞춰서 코드 수정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필요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-&gt; </a:t>
            </a:r>
            <a:r>
              <a:rPr lang="ko-KR" altLang="en-US" sz="1400" b="1" dirty="0">
                <a:solidFill>
                  <a:srgbClr val="FF0000"/>
                </a:solidFill>
              </a:rPr>
              <a:t>처음부터 리눅스 환경에 맞춰 구현해서 수정 </a:t>
            </a:r>
            <a:r>
              <a:rPr lang="ko-KR" altLang="en-US" sz="1400" b="1" dirty="0" err="1">
                <a:solidFill>
                  <a:srgbClr val="FF0000"/>
                </a:solidFill>
              </a:rPr>
              <a:t>않하고</a:t>
            </a:r>
            <a:r>
              <a:rPr lang="ko-KR" altLang="en-US" sz="1400" b="1" dirty="0">
                <a:solidFill>
                  <a:srgbClr val="FF0000"/>
                </a:solidFill>
              </a:rPr>
              <a:t> 바로 실행하고 싶음</a:t>
            </a:r>
          </a:p>
        </p:txBody>
      </p:sp>
    </p:spTree>
    <p:extLst>
      <p:ext uri="{BB962C8B-B14F-4D97-AF65-F5344CB8AC3E}">
        <p14:creationId xmlns:p14="http://schemas.microsoft.com/office/powerpoint/2010/main" val="4287377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48ABF3-7D21-4EC6-8E8D-E1A9356E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" y="1412755"/>
            <a:ext cx="6991494" cy="48412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FB038-5960-4596-8484-B6A0691B3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옵션으로 설치 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3DF851-1072-40EC-94B4-4207A7CA7E32}"/>
              </a:ext>
            </a:extLst>
          </p:cNvPr>
          <p:cNvSpPr/>
          <p:nvPr/>
        </p:nvSpPr>
        <p:spPr>
          <a:xfrm>
            <a:off x="6216661" y="5925620"/>
            <a:ext cx="1083915" cy="32841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072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4F99D7-15C2-4633-ACF9-970E4AC3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3" y="1040922"/>
            <a:ext cx="7400550" cy="512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57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DF1195-5B3E-44CA-B0BA-9E289BF1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3" y="1470362"/>
            <a:ext cx="7317357" cy="50669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58F61-04DB-4BA6-88D6-D6A25E437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 재시작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CE31ED-EA33-47ED-AAAF-FC7EE8D1DBF7}"/>
              </a:ext>
            </a:extLst>
          </p:cNvPr>
          <p:cNvSpPr/>
          <p:nvPr/>
        </p:nvSpPr>
        <p:spPr>
          <a:xfrm>
            <a:off x="3131825" y="4120284"/>
            <a:ext cx="2131459" cy="6336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39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 우측 하단에 다음과 같은 아이콘이 나오고 </a:t>
            </a:r>
            <a:r>
              <a:rPr lang="en-US" altLang="ko-KR" dirty="0"/>
              <a:t>Docker is running </a:t>
            </a:r>
            <a:r>
              <a:rPr lang="ko-KR" altLang="en-US" dirty="0"/>
              <a:t>메시지가 출력 되는지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F9374-4F95-4765-B8EC-4457757C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2" y="2161645"/>
            <a:ext cx="5104542" cy="36292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D5CCDE-0133-49D2-8BBE-AD3A3D196FAE}"/>
              </a:ext>
            </a:extLst>
          </p:cNvPr>
          <p:cNvSpPr/>
          <p:nvPr/>
        </p:nvSpPr>
        <p:spPr>
          <a:xfrm>
            <a:off x="2613361" y="5330031"/>
            <a:ext cx="518463" cy="3456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58BD9F-7E98-4DB9-B09C-68594161696C}"/>
              </a:ext>
            </a:extLst>
          </p:cNvPr>
          <p:cNvSpPr/>
          <p:nvPr/>
        </p:nvSpPr>
        <p:spPr>
          <a:xfrm>
            <a:off x="2918960" y="4644420"/>
            <a:ext cx="731328" cy="57039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43C2715-14F6-45EE-9771-BB870877B984}"/>
              </a:ext>
            </a:extLst>
          </p:cNvPr>
          <p:cNvSpPr/>
          <p:nvPr/>
        </p:nvSpPr>
        <p:spPr>
          <a:xfrm>
            <a:off x="3362252" y="4216599"/>
            <a:ext cx="2627441" cy="42782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71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브라우저에서 </a:t>
            </a:r>
            <a:r>
              <a:rPr lang="en-US" altLang="ko-KR" dirty="0">
                <a:hlinkClick r:id="rId2"/>
              </a:rPr>
              <a:t>https://hub.docker.com/</a:t>
            </a:r>
            <a:r>
              <a:rPr lang="en-US" altLang="ko-KR" dirty="0"/>
              <a:t> </a:t>
            </a:r>
            <a:r>
              <a:rPr lang="ko-KR" altLang="en-US" dirty="0"/>
              <a:t>사이트로 이동</a:t>
            </a:r>
            <a:endParaRPr lang="en-US" altLang="ko-KR" dirty="0"/>
          </a:p>
          <a:p>
            <a:r>
              <a:rPr lang="ko-KR" altLang="en-US" dirty="0"/>
              <a:t>회원 가입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C8A393-C4D9-49A9-8E11-FDFC704E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88" y="1816004"/>
            <a:ext cx="8321393" cy="43205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79FF4C1-6A5F-469A-8140-6F56784919EE}"/>
              </a:ext>
            </a:extLst>
          </p:cNvPr>
          <p:cNvSpPr/>
          <p:nvPr/>
        </p:nvSpPr>
        <p:spPr>
          <a:xfrm>
            <a:off x="5891771" y="3215088"/>
            <a:ext cx="2627441" cy="25181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36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 </a:t>
            </a:r>
            <a:r>
              <a:rPr lang="ko-KR" altLang="en-US" dirty="0"/>
              <a:t>버전 선택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B318A6-0478-4E59-AE87-2FE1BF00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1454550"/>
            <a:ext cx="7337136" cy="500736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1D9E71-A039-4C58-9633-2D40CCEBCD4F}"/>
              </a:ext>
            </a:extLst>
          </p:cNvPr>
          <p:cNvSpPr/>
          <p:nvPr/>
        </p:nvSpPr>
        <p:spPr>
          <a:xfrm>
            <a:off x="1691649" y="5618066"/>
            <a:ext cx="1497783" cy="3456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83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(14)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818D45-4474-4F5D-BBB8-155DCD3B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09" y="1124720"/>
            <a:ext cx="6773063" cy="21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0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9E997-A1C7-4356-98FE-237163B4B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회원 가입시 입력한 이메일에서 </a:t>
            </a:r>
            <a:r>
              <a:rPr lang="en-US" altLang="ko-KR" dirty="0"/>
              <a:t>Verify email address </a:t>
            </a:r>
            <a:r>
              <a:rPr lang="ko-KR" altLang="en-US" dirty="0"/>
              <a:t>선택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C601D-8A78-4E3D-AF1E-D2F38B9C1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47" y="1650829"/>
            <a:ext cx="7296150" cy="43053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8B5A0D-2012-413F-BE5A-9838589C1CA0}"/>
              </a:ext>
            </a:extLst>
          </p:cNvPr>
          <p:cNvSpPr/>
          <p:nvPr/>
        </p:nvSpPr>
        <p:spPr>
          <a:xfrm>
            <a:off x="942759" y="4177890"/>
            <a:ext cx="2304280" cy="51846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7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아이콘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F9374-4F95-4765-B8EC-4457757C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2" y="2161645"/>
            <a:ext cx="5104542" cy="36292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D5CCDE-0133-49D2-8BBE-AD3A3D196FAE}"/>
              </a:ext>
            </a:extLst>
          </p:cNvPr>
          <p:cNvSpPr/>
          <p:nvPr/>
        </p:nvSpPr>
        <p:spPr>
          <a:xfrm>
            <a:off x="2613361" y="5330031"/>
            <a:ext cx="518463" cy="3456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58BD9F-7E98-4DB9-B09C-68594161696C}"/>
              </a:ext>
            </a:extLst>
          </p:cNvPr>
          <p:cNvSpPr/>
          <p:nvPr/>
        </p:nvSpPr>
        <p:spPr>
          <a:xfrm>
            <a:off x="2918960" y="4644420"/>
            <a:ext cx="731328" cy="57039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464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(17)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Sign in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6A6EC-291F-4C4E-88AF-A36BB8B5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1" y="1341776"/>
            <a:ext cx="8143832" cy="469084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F1BC99-4D59-466B-8CB5-CB28104C31A1}"/>
              </a:ext>
            </a:extLst>
          </p:cNvPr>
          <p:cNvSpPr/>
          <p:nvPr/>
        </p:nvSpPr>
        <p:spPr>
          <a:xfrm>
            <a:off x="6300210" y="1341776"/>
            <a:ext cx="731328" cy="41662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48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0C4C9-7D34-4500-926B-E2E7BDEA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4" y="87794"/>
            <a:ext cx="8229600" cy="443629"/>
          </a:xfrm>
        </p:spPr>
        <p:txBody>
          <a:bodyPr/>
          <a:lstStyle/>
          <a:p>
            <a:r>
              <a:rPr lang="ko-KR" altLang="en-US" dirty="0"/>
              <a:t>클라우드를 이용한 배포의 어려움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BC98A-4650-400E-AE3F-4972149B9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8" y="894293"/>
            <a:ext cx="8698657" cy="126735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Amazone</a:t>
            </a:r>
            <a:r>
              <a:rPr lang="en-US" altLang="ko-KR" dirty="0"/>
              <a:t> </a:t>
            </a:r>
            <a:r>
              <a:rPr lang="ko-KR" altLang="en-US" dirty="0"/>
              <a:t>클라우드의 </a:t>
            </a:r>
            <a:r>
              <a:rPr lang="en-US" altLang="ko-KR" dirty="0"/>
              <a:t>Linux </a:t>
            </a:r>
            <a:r>
              <a:rPr lang="ko-KR" altLang="en-US" dirty="0"/>
              <a:t>환경에서 </a:t>
            </a:r>
            <a:r>
              <a:rPr lang="en-US" altLang="ko-KR" dirty="0"/>
              <a:t>NGINX, FLASK </a:t>
            </a:r>
            <a:r>
              <a:rPr lang="ko-KR" altLang="en-US" dirty="0"/>
              <a:t>등 실행을 위한 프로그램과 라이브러리를 설치해야 하는데 매우 어렵고 복잡함</a:t>
            </a:r>
            <a:endParaRPr lang="en-US" altLang="ko-KR" dirty="0"/>
          </a:p>
          <a:p>
            <a:r>
              <a:rPr lang="ko-KR" altLang="en-US" dirty="0"/>
              <a:t>프로그램과 라이브러리 설치를 쉽게 하고 싶음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694182-E505-4718-841C-F03BBA0E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4" y="2588779"/>
            <a:ext cx="7745927" cy="299556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BE9CC1-F474-4983-A0DE-CBC7F3D6D2F7}"/>
              </a:ext>
            </a:extLst>
          </p:cNvPr>
          <p:cNvSpPr/>
          <p:nvPr/>
        </p:nvSpPr>
        <p:spPr>
          <a:xfrm>
            <a:off x="2152506" y="2622502"/>
            <a:ext cx="1981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E17F58-FCA9-4862-8793-0CA168F6629E}"/>
              </a:ext>
            </a:extLst>
          </p:cNvPr>
          <p:cNvSpPr/>
          <p:nvPr/>
        </p:nvSpPr>
        <p:spPr>
          <a:xfrm>
            <a:off x="1864471" y="4811568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A6E445-5D21-4871-A7A9-F8C20972C8CF}"/>
              </a:ext>
            </a:extLst>
          </p:cNvPr>
          <p:cNvSpPr txBox="1"/>
          <p:nvPr/>
        </p:nvSpPr>
        <p:spPr>
          <a:xfrm>
            <a:off x="4398404" y="2190126"/>
            <a:ext cx="14641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0000"/>
                </a:solidFill>
              </a:rPr>
              <a:t>클라우드 리눅스 환경에 프로그램 설치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-&gt; </a:t>
            </a:r>
            <a:r>
              <a:rPr lang="ko-KR" altLang="en-US" sz="1400" b="1" dirty="0">
                <a:solidFill>
                  <a:srgbClr val="FF0000"/>
                </a:solidFill>
              </a:rPr>
              <a:t>보다 쉽게 하고 싶음</a:t>
            </a:r>
          </a:p>
        </p:txBody>
      </p:sp>
    </p:spTree>
    <p:extLst>
      <p:ext uri="{BB962C8B-B14F-4D97-AF65-F5344CB8AC3E}">
        <p14:creationId xmlns:p14="http://schemas.microsoft.com/office/powerpoint/2010/main" val="4086834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(18)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Sign in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46A6EC-291F-4C4E-88AF-A36BB8B5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1" y="1341776"/>
            <a:ext cx="8143832" cy="4690847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F1BC99-4D59-466B-8CB5-CB28104C31A1}"/>
              </a:ext>
            </a:extLst>
          </p:cNvPr>
          <p:cNvSpPr/>
          <p:nvPr/>
        </p:nvSpPr>
        <p:spPr>
          <a:xfrm>
            <a:off x="6300210" y="1341776"/>
            <a:ext cx="731328" cy="41662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3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(19)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아이디 비밀번호로 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D3E750-A643-43EA-996F-98898606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68" y="1643183"/>
            <a:ext cx="4629150" cy="27908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3F1BC99-4D59-466B-8CB5-CB28104C31A1}"/>
              </a:ext>
            </a:extLst>
          </p:cNvPr>
          <p:cNvSpPr/>
          <p:nvPr/>
        </p:nvSpPr>
        <p:spPr>
          <a:xfrm>
            <a:off x="2559314" y="2910537"/>
            <a:ext cx="3045903" cy="6336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39BC902-5469-4537-8D80-1211B6000BEF}"/>
              </a:ext>
            </a:extLst>
          </p:cNvPr>
          <p:cNvSpPr/>
          <p:nvPr/>
        </p:nvSpPr>
        <p:spPr>
          <a:xfrm>
            <a:off x="4572000" y="3544213"/>
            <a:ext cx="1202479" cy="33429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864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(21)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아이콘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F9374-4F95-4765-B8EC-4457757C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2" y="2161645"/>
            <a:ext cx="5104542" cy="36292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D5CCDE-0133-49D2-8BBE-AD3A3D196FAE}"/>
              </a:ext>
            </a:extLst>
          </p:cNvPr>
          <p:cNvSpPr/>
          <p:nvPr/>
        </p:nvSpPr>
        <p:spPr>
          <a:xfrm>
            <a:off x="2613361" y="5330031"/>
            <a:ext cx="518463" cy="3456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358BD9F-7E98-4DB9-B09C-68594161696C}"/>
              </a:ext>
            </a:extLst>
          </p:cNvPr>
          <p:cNvSpPr/>
          <p:nvPr/>
        </p:nvSpPr>
        <p:spPr>
          <a:xfrm>
            <a:off x="2918960" y="4644420"/>
            <a:ext cx="731328" cy="57039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797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(22)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오른쪽 상단에 로그인한 아이디가 표시되는지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D7FAFD-BF50-4D07-B699-9AD82E44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93" y="1412755"/>
            <a:ext cx="8531504" cy="491414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EAC245F-B092-46BC-8FBC-126B2A863716}"/>
              </a:ext>
            </a:extLst>
          </p:cNvPr>
          <p:cNvSpPr/>
          <p:nvPr/>
        </p:nvSpPr>
        <p:spPr>
          <a:xfrm>
            <a:off x="6876280" y="1409834"/>
            <a:ext cx="921712" cy="46377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436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(23)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윈도우즈에서</a:t>
            </a:r>
            <a:r>
              <a:rPr lang="ko-KR" altLang="en-US" dirty="0"/>
              <a:t> 명령 프롬프트 검색</a:t>
            </a:r>
            <a:endParaRPr lang="en-US" altLang="ko-KR" dirty="0"/>
          </a:p>
          <a:p>
            <a:r>
              <a:rPr lang="ko-KR" altLang="en-US" dirty="0"/>
              <a:t>명령 프롬프트 </a:t>
            </a:r>
            <a:r>
              <a:rPr lang="en-US" altLang="ko-KR" dirty="0"/>
              <a:t>-&gt; </a:t>
            </a:r>
            <a:r>
              <a:rPr lang="ko-KR" altLang="en-US" dirty="0"/>
              <a:t>관리자 권한으로 실행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E368B3-D4D2-452B-BF8A-196051A5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36" y="1758397"/>
            <a:ext cx="5450429" cy="456254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F958A00-4DE4-4360-B34B-3B6696453B0A}"/>
              </a:ext>
            </a:extLst>
          </p:cNvPr>
          <p:cNvSpPr/>
          <p:nvPr/>
        </p:nvSpPr>
        <p:spPr>
          <a:xfrm>
            <a:off x="654724" y="2334467"/>
            <a:ext cx="2304280" cy="57039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AB6F8F-9933-47C8-B810-8F74BEAF00F9}"/>
              </a:ext>
            </a:extLst>
          </p:cNvPr>
          <p:cNvSpPr/>
          <p:nvPr/>
        </p:nvSpPr>
        <p:spPr>
          <a:xfrm>
            <a:off x="2959004" y="3754472"/>
            <a:ext cx="2304280" cy="19866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60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36CBBF6-C734-4544-8D45-4549FB56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855"/>
            <a:ext cx="9144000" cy="28702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 </a:t>
            </a:r>
            <a:r>
              <a:rPr lang="ko-KR" altLang="en-US" dirty="0"/>
              <a:t>설치 </a:t>
            </a:r>
            <a:r>
              <a:rPr lang="en-US" altLang="ko-KR" dirty="0"/>
              <a:t>(24)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76BB12-9993-49F0-A9EF-A8D5F4218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docker -v </a:t>
            </a:r>
            <a:r>
              <a:rPr lang="ko-KR" altLang="en-US" dirty="0"/>
              <a:t>입력해서 </a:t>
            </a:r>
            <a:r>
              <a:rPr lang="en-US" altLang="ko-KR" dirty="0"/>
              <a:t>Docker </a:t>
            </a:r>
            <a:r>
              <a:rPr lang="ko-KR" altLang="en-US" dirty="0" err="1"/>
              <a:t>버젼이</a:t>
            </a:r>
            <a:r>
              <a:rPr lang="ko-KR" altLang="en-US" dirty="0"/>
              <a:t> 출력되는지 확인</a:t>
            </a:r>
            <a:endParaRPr lang="en-US" altLang="ko-KR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57EC8D-00D6-48BC-91A2-62C810F3FD98}"/>
              </a:ext>
            </a:extLst>
          </p:cNvPr>
          <p:cNvSpPr/>
          <p:nvPr/>
        </p:nvSpPr>
        <p:spPr>
          <a:xfrm>
            <a:off x="2382934" y="3025751"/>
            <a:ext cx="1901031" cy="37148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379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54724" y="5330031"/>
            <a:ext cx="61639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</a:t>
            </a:r>
            <a:r>
              <a:rPr lang="en-US" altLang="ko-KR" sz="4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 </a:t>
            </a:r>
            <a:r>
              <a:rPr lang="ko-KR" altLang="en-US" sz="3200" b="1" kern="1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도커</a:t>
            </a:r>
            <a:r>
              <a:rPr lang="ko-KR" altLang="en-US" sz="32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이미지와 실행</a:t>
            </a:r>
            <a:endParaRPr lang="en-US" altLang="ko-KR"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082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도커이미지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 컴퓨터를 만들 수 있는 설정</a:t>
            </a:r>
            <a:endParaRPr lang="en-US" altLang="ko-KR" dirty="0" smtClean="0"/>
          </a:p>
          <a:p>
            <a:r>
              <a:rPr lang="en-US" altLang="ko-KR" dirty="0"/>
              <a:t>https://hub.docker.com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에서 검색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9650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우분투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이미지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가상의 우분투 </a:t>
            </a:r>
            <a:r>
              <a:rPr lang="ko-KR" altLang="en-US" dirty="0" err="1" smtClean="0"/>
              <a:t>리눅수가</a:t>
            </a:r>
            <a:r>
              <a:rPr lang="ko-KR" altLang="en-US" dirty="0" smtClean="0"/>
              <a:t> 설치된 컴퓨터를 </a:t>
            </a:r>
            <a:r>
              <a:rPr lang="ko-KR" altLang="en-US" dirty="0" err="1" smtClean="0"/>
              <a:t>만들수</a:t>
            </a:r>
            <a:r>
              <a:rPr lang="ko-KR" altLang="en-US" dirty="0" smtClean="0"/>
              <a:t> 있는 설정</a:t>
            </a:r>
            <a:endParaRPr lang="en-US" altLang="ko-KR" dirty="0" smtClean="0"/>
          </a:p>
          <a:p>
            <a:r>
              <a:rPr lang="en-US" altLang="ko-KR" dirty="0"/>
              <a:t>https://hub.docker.com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에서 검색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3" y="2046432"/>
            <a:ext cx="8180194" cy="25783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873DB3-2682-40E2-850F-22AF3AF2A964}"/>
              </a:ext>
            </a:extLst>
          </p:cNvPr>
          <p:cNvSpPr/>
          <p:nvPr/>
        </p:nvSpPr>
        <p:spPr>
          <a:xfrm>
            <a:off x="1749257" y="2804052"/>
            <a:ext cx="218906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979B0-4173-4851-A8A1-45BB4A3C8474}"/>
              </a:ext>
            </a:extLst>
          </p:cNvPr>
          <p:cNvSpPr txBox="1"/>
          <p:nvPr/>
        </p:nvSpPr>
        <p:spPr>
          <a:xfrm>
            <a:off x="3925815" y="2804052"/>
            <a:ext cx="146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FF0000"/>
                </a:solidFill>
              </a:rPr>
              <a:t>입력후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엔터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550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우분투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이미지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7" y="1124720"/>
            <a:ext cx="6841957" cy="43019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873DB3-2682-40E2-850F-22AF3AF2A964}"/>
              </a:ext>
            </a:extLst>
          </p:cNvPr>
          <p:cNvSpPr/>
          <p:nvPr/>
        </p:nvSpPr>
        <p:spPr>
          <a:xfrm>
            <a:off x="2325327" y="3198572"/>
            <a:ext cx="5253657" cy="921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979B0-4173-4851-A8A1-45BB4A3C8474}"/>
              </a:ext>
            </a:extLst>
          </p:cNvPr>
          <p:cNvSpPr txBox="1"/>
          <p:nvPr/>
        </p:nvSpPr>
        <p:spPr>
          <a:xfrm>
            <a:off x="4687214" y="4380580"/>
            <a:ext cx="322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우분투에서 공식 배포한 이미지 클릭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9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0C4C9-7D34-4500-926B-E2E7BDEA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Docker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BC98A-4650-400E-AE3F-4972149B9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8" y="894293"/>
            <a:ext cx="8698657" cy="2510152"/>
          </a:xfrm>
        </p:spPr>
        <p:txBody>
          <a:bodyPr>
            <a:normAutofit/>
          </a:bodyPr>
          <a:lstStyle/>
          <a:p>
            <a:r>
              <a:rPr lang="ko-KR" altLang="en-US" dirty="0"/>
              <a:t>하나의 컴퓨터에서 </a:t>
            </a:r>
            <a:r>
              <a:rPr lang="ko-KR" altLang="en-US" dirty="0" err="1"/>
              <a:t>여러대의</a:t>
            </a:r>
            <a:r>
              <a:rPr lang="ko-KR" altLang="en-US" dirty="0"/>
              <a:t> 서로 다른 컴퓨터가 </a:t>
            </a:r>
            <a:r>
              <a:rPr lang="ko-KR" altLang="en-US" dirty="0" err="1"/>
              <a:t>있는것처럼</a:t>
            </a:r>
            <a:r>
              <a:rPr lang="ko-KR" altLang="en-US" dirty="0"/>
              <a:t> 실행하는 가상화 기술의 사실상 표준</a:t>
            </a:r>
            <a:endParaRPr lang="en-US" altLang="ko-KR" dirty="0"/>
          </a:p>
          <a:p>
            <a:r>
              <a:rPr lang="ko-KR" altLang="en-US" dirty="0"/>
              <a:t>다양한 운영체제에서 사용 가능 </a:t>
            </a:r>
            <a:r>
              <a:rPr lang="en-US" altLang="ko-KR" dirty="0"/>
              <a:t>(</a:t>
            </a:r>
            <a:r>
              <a:rPr lang="ko-KR" altLang="en-US" dirty="0"/>
              <a:t>리눅스</a:t>
            </a:r>
            <a:r>
              <a:rPr lang="en-US" altLang="ko-KR" dirty="0"/>
              <a:t>, </a:t>
            </a:r>
            <a:r>
              <a:rPr lang="ko-KR" altLang="en-US" dirty="0"/>
              <a:t>윈도우</a:t>
            </a:r>
            <a:r>
              <a:rPr lang="en-US" altLang="ko-KR" dirty="0"/>
              <a:t>,MacOS)</a:t>
            </a:r>
          </a:p>
          <a:p>
            <a:r>
              <a:rPr lang="en-US" altLang="ko-KR" dirty="0"/>
              <a:t>Docker</a:t>
            </a:r>
            <a:r>
              <a:rPr lang="ko-KR" altLang="en-US" dirty="0"/>
              <a:t>를 이용해서 리눅스 운영체제 컴퓨터가 </a:t>
            </a:r>
            <a:r>
              <a:rPr lang="ko-KR" altLang="en-US" dirty="0" err="1"/>
              <a:t>한대더</a:t>
            </a:r>
            <a:r>
              <a:rPr lang="ko-KR" altLang="en-US" dirty="0"/>
              <a:t> </a:t>
            </a:r>
            <a:r>
              <a:rPr lang="ko-KR" altLang="en-US" dirty="0" err="1"/>
              <a:t>있는것</a:t>
            </a:r>
            <a:r>
              <a:rPr lang="ko-KR" altLang="en-US" dirty="0"/>
              <a:t> 처럼 사용할 수 있음</a:t>
            </a:r>
            <a:endParaRPr lang="en-US" altLang="ko-KR" dirty="0"/>
          </a:p>
          <a:p>
            <a:r>
              <a:rPr lang="en-US" altLang="ko-KR" dirty="0"/>
              <a:t>Docker</a:t>
            </a:r>
            <a:r>
              <a:rPr lang="ko-KR" altLang="en-US" dirty="0"/>
              <a:t>가 제공하는 가상의 </a:t>
            </a:r>
            <a:r>
              <a:rPr lang="ko-KR" altLang="en-US" dirty="0" err="1"/>
              <a:t>리눅수</a:t>
            </a:r>
            <a:r>
              <a:rPr lang="ko-KR" altLang="en-US" dirty="0"/>
              <a:t> 컴퓨터에서 개발을 진행하고 해당 소스 그대로 수정없이 클라우드 환경에서 실행 </a:t>
            </a:r>
            <a:r>
              <a:rPr lang="ko-KR" altLang="en-US" dirty="0" err="1"/>
              <a:t>할것임</a:t>
            </a:r>
            <a:endParaRPr lang="en-US" altLang="ko-KR" dirty="0"/>
          </a:p>
          <a:p>
            <a:r>
              <a:rPr lang="en-US" altLang="ko-KR" dirty="0"/>
              <a:t>Docker file </a:t>
            </a:r>
            <a:r>
              <a:rPr lang="ko-KR" altLang="en-US" dirty="0"/>
              <a:t>기능을 이용해서 프로그램 및 라이브러리 설치를 보다 간략히 할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715F81-39AA-4166-B58B-425F2873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4" y="3453555"/>
            <a:ext cx="80962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84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우분투 </a:t>
            </a:r>
            <a:r>
              <a:rPr lang="ko-KR" altLang="en-US" dirty="0" err="1"/>
              <a:t>도커</a:t>
            </a:r>
            <a:r>
              <a:rPr lang="ko-KR" altLang="en-US" dirty="0"/>
              <a:t> 이미지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1" y="1124720"/>
            <a:ext cx="8063827" cy="23287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873DB3-2682-40E2-850F-22AF3AF2A964}"/>
              </a:ext>
            </a:extLst>
          </p:cNvPr>
          <p:cNvSpPr/>
          <p:nvPr/>
        </p:nvSpPr>
        <p:spPr>
          <a:xfrm>
            <a:off x="5551319" y="2680109"/>
            <a:ext cx="2648769" cy="518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979B0-4173-4851-A8A1-45BB4A3C8474}"/>
              </a:ext>
            </a:extLst>
          </p:cNvPr>
          <p:cNvSpPr txBox="1"/>
          <p:nvPr/>
        </p:nvSpPr>
        <p:spPr>
          <a:xfrm>
            <a:off x="5148070" y="3427103"/>
            <a:ext cx="3225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이미지 다운로드 명령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56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우분투 </a:t>
            </a:r>
            <a:r>
              <a:rPr lang="ko-KR" altLang="en-US" dirty="0" err="1" smtClean="0"/>
              <a:t>도커이미지</a:t>
            </a:r>
            <a:r>
              <a:rPr lang="ko-KR" altLang="en-US" dirty="0" smtClean="0"/>
              <a:t> 다운로드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689" y="894293"/>
            <a:ext cx="8410622" cy="806498"/>
          </a:xfrm>
        </p:spPr>
        <p:txBody>
          <a:bodyPr/>
          <a:lstStyle/>
          <a:p>
            <a:r>
              <a:rPr lang="ko-KR" altLang="en-US" smtClean="0"/>
              <a:t>명령 프롬프트를 관리자 권한으로 실행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1762480"/>
            <a:ext cx="7578734" cy="23677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873DB3-2682-40E2-850F-22AF3AF2A964}"/>
              </a:ext>
            </a:extLst>
          </p:cNvPr>
          <p:cNvSpPr/>
          <p:nvPr/>
        </p:nvSpPr>
        <p:spPr>
          <a:xfrm>
            <a:off x="2210113" y="2276860"/>
            <a:ext cx="2648769" cy="403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979B0-4173-4851-A8A1-45BB4A3C8474}"/>
              </a:ext>
            </a:extLst>
          </p:cNvPr>
          <p:cNvSpPr txBox="1"/>
          <p:nvPr/>
        </p:nvSpPr>
        <p:spPr>
          <a:xfrm>
            <a:off x="5046167" y="1907528"/>
            <a:ext cx="32259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Ubuntu 18.04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설치된 가상 컴퓨터를 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만들 설정이 저장되 파일 이미지 다운로드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50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 컴퓨터 생성하고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689" y="894293"/>
            <a:ext cx="8064980" cy="69128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이미지 파일을 이용해서 </a:t>
            </a:r>
            <a:r>
              <a:rPr lang="en-US" altLang="ko-KR" dirty="0" err="1" smtClean="0"/>
              <a:t>ubuntu</a:t>
            </a:r>
            <a:r>
              <a:rPr lang="ko-KR" altLang="en-US" dirty="0" smtClean="0"/>
              <a:t>가 설치된 가상의 컴퓨터를 만들고 실행</a:t>
            </a:r>
            <a:endParaRPr lang="en-US" altLang="ko-KR" dirty="0" smtClean="0"/>
          </a:p>
          <a:p>
            <a:r>
              <a:rPr lang="en-US" altLang="ko-KR" dirty="0" smtClean="0"/>
              <a:t>exit </a:t>
            </a:r>
            <a:r>
              <a:rPr lang="ko-KR" altLang="en-US" dirty="0" smtClean="0"/>
              <a:t>입력하고 종료됨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1816004"/>
            <a:ext cx="8448144" cy="3304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979B0-4173-4851-A8A1-45BB4A3C8474}"/>
              </a:ext>
            </a:extLst>
          </p:cNvPr>
          <p:cNvSpPr txBox="1"/>
          <p:nvPr/>
        </p:nvSpPr>
        <p:spPr>
          <a:xfrm>
            <a:off x="3304646" y="1919872"/>
            <a:ext cx="345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가상의 </a:t>
            </a:r>
            <a:r>
              <a:rPr lang="ko-KR" altLang="en-US" sz="1400" b="1" dirty="0">
                <a:solidFill>
                  <a:srgbClr val="FF0000"/>
                </a:solidFill>
              </a:rPr>
              <a:t>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퓨터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컨테이너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생성하고 시작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979B0-4173-4851-A8A1-45BB4A3C8474}"/>
              </a:ext>
            </a:extLst>
          </p:cNvPr>
          <p:cNvSpPr txBox="1"/>
          <p:nvPr/>
        </p:nvSpPr>
        <p:spPr>
          <a:xfrm>
            <a:off x="4572000" y="2450403"/>
            <a:ext cx="345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운영체제 조회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979B0-4173-4851-A8A1-45BB4A3C8474}"/>
              </a:ext>
            </a:extLst>
          </p:cNvPr>
          <p:cNvSpPr txBox="1"/>
          <p:nvPr/>
        </p:nvSpPr>
        <p:spPr>
          <a:xfrm>
            <a:off x="4561368" y="2883843"/>
            <a:ext cx="345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리눅스 명령 실행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0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54724" y="5330031"/>
            <a:ext cx="61639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 </a:t>
            </a:r>
            <a:r>
              <a:rPr lang="ko-KR" altLang="en-US" sz="32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개발환경 구축</a:t>
            </a:r>
            <a:endParaRPr lang="en-US" altLang="ko-KR" sz="4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042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 가능 확인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관리자에서 가상화를 사용함으로 설정했는지 확인</a:t>
            </a:r>
            <a:endParaRPr lang="en-US" altLang="ko-KR" dirty="0"/>
          </a:p>
          <a:p>
            <a:pPr lvl="1"/>
            <a:r>
              <a:rPr lang="en-US" altLang="ko-KR" dirty="0"/>
              <a:t>Ctrl Alt Del </a:t>
            </a:r>
            <a:r>
              <a:rPr lang="ko-KR" altLang="en-US" dirty="0"/>
              <a:t>키를 동시에 누름</a:t>
            </a:r>
            <a:endParaRPr lang="en-US" altLang="ko-KR" dirty="0"/>
          </a:p>
          <a:p>
            <a:pPr lvl="1"/>
            <a:r>
              <a:rPr lang="ko-KR" altLang="en-US" dirty="0"/>
              <a:t>파란 창에서 작업 관리자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C69E57-BD32-4D6D-A728-B5FDC7AF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2219253"/>
            <a:ext cx="34766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93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 가능 확인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자세히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C69E57-BD32-4D6D-A728-B5FDC7AF3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3" y="1412755"/>
            <a:ext cx="3476625" cy="34766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6A4D1B-1A29-435C-BCCD-49220B4BDF0E}"/>
              </a:ext>
            </a:extLst>
          </p:cNvPr>
          <p:cNvSpPr/>
          <p:nvPr/>
        </p:nvSpPr>
        <p:spPr>
          <a:xfrm>
            <a:off x="366689" y="4408319"/>
            <a:ext cx="1843424" cy="51846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290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 가능 확인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성능탭</a:t>
            </a:r>
            <a:r>
              <a:rPr lang="ko-KR" altLang="en-US" dirty="0"/>
              <a:t> 클릭 후 가상화가 사용으로 되어 있는지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59DB8A-D7F8-452A-8B5A-E88B929A2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1527969"/>
            <a:ext cx="5305292" cy="472378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7C694E-4157-45A2-AFC2-654D310B95C9}"/>
              </a:ext>
            </a:extLst>
          </p:cNvPr>
          <p:cNvSpPr/>
          <p:nvPr/>
        </p:nvSpPr>
        <p:spPr>
          <a:xfrm>
            <a:off x="885152" y="1873611"/>
            <a:ext cx="576070" cy="40324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CD7505D-55FE-4339-AEAD-D41E16D924B0}"/>
              </a:ext>
            </a:extLst>
          </p:cNvPr>
          <p:cNvSpPr/>
          <p:nvPr/>
        </p:nvSpPr>
        <p:spPr>
          <a:xfrm>
            <a:off x="3938322" y="5041997"/>
            <a:ext cx="1440175" cy="2304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14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499C6-A55B-46E4-91F6-670EF23E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가상화가 사용이 </a:t>
            </a:r>
            <a:r>
              <a:rPr lang="ko-KR" altLang="en-US" dirty="0" err="1"/>
              <a:t>아닐때</a:t>
            </a:r>
            <a:r>
              <a:rPr lang="ko-KR" altLang="en-US" dirty="0"/>
              <a:t> 가상화 사용 </a:t>
            </a:r>
            <a:r>
              <a:rPr lang="en-US" altLang="ko-KR" dirty="0"/>
              <a:t>BIOS </a:t>
            </a:r>
            <a:r>
              <a:rPr lang="ko-KR" altLang="en-US" dirty="0"/>
              <a:t>설정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0BD536-336F-40EA-941C-7AA8EF99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9" y="894292"/>
            <a:ext cx="8410622" cy="5963708"/>
          </a:xfrm>
        </p:spPr>
        <p:txBody>
          <a:bodyPr>
            <a:normAutofit/>
          </a:bodyPr>
          <a:lstStyle/>
          <a:p>
            <a:r>
              <a:rPr lang="ko-KR" altLang="en-US" dirty="0"/>
              <a:t>가상화가 사용이 아닐 때 가상화 설정</a:t>
            </a:r>
            <a:endParaRPr lang="en-US" altLang="ko-KR" dirty="0"/>
          </a:p>
          <a:p>
            <a:r>
              <a:rPr lang="ko-KR" altLang="en-US" dirty="0" err="1"/>
              <a:t>마더</a:t>
            </a:r>
            <a:r>
              <a:rPr lang="ko-KR" altLang="en-US" dirty="0"/>
              <a:t> 보드</a:t>
            </a:r>
            <a:r>
              <a:rPr lang="en-US" altLang="ko-KR" dirty="0"/>
              <a:t>, </a:t>
            </a:r>
            <a:r>
              <a:rPr lang="ko-KR" altLang="en-US" dirty="0"/>
              <a:t>프로세서 유형</a:t>
            </a:r>
            <a:r>
              <a:rPr lang="en-US" altLang="ko-KR" dirty="0"/>
              <a:t>, </a:t>
            </a:r>
            <a:r>
              <a:rPr lang="ko-KR" altLang="en-US" dirty="0"/>
              <a:t>칩셋 및 </a:t>
            </a:r>
            <a:r>
              <a:rPr lang="en-US" altLang="ko-KR" dirty="0"/>
              <a:t>OEM</a:t>
            </a:r>
            <a:r>
              <a:rPr lang="ko-KR" altLang="en-US" dirty="0"/>
              <a:t>에 따라 가상화 설정이 다를 수 있음</a:t>
            </a:r>
            <a:endParaRPr lang="en-US" altLang="ko-KR" dirty="0"/>
          </a:p>
          <a:p>
            <a:r>
              <a:rPr lang="en-US" altLang="ko-KR" dirty="0"/>
              <a:t> BIOS</a:t>
            </a:r>
            <a:r>
              <a:rPr lang="ko-KR" altLang="en-US" dirty="0"/>
              <a:t>를 입력하는 적절한 단계는 </a:t>
            </a:r>
            <a:r>
              <a:rPr lang="en-US" altLang="ko-KR" dirty="0"/>
              <a:t>PC</a:t>
            </a:r>
            <a:r>
              <a:rPr lang="ko-KR" altLang="en-US" dirty="0"/>
              <a:t>와 함께 제공되는 설명서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PC </a:t>
            </a:r>
            <a:r>
              <a:rPr lang="ko-KR" altLang="en-US" dirty="0"/>
              <a:t>홈페이지를 참조 할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92906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11853</TotalTime>
  <Words>897</Words>
  <Application>Microsoft Office PowerPoint</Application>
  <PresentationFormat>화면 슬라이드 쇼(4:3)</PresentationFormat>
  <Paragraphs>160</Paragraphs>
  <Slides>42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KoPub돋움체_Pro Light</vt:lpstr>
      <vt:lpstr>맑은 고딕</vt:lpstr>
      <vt:lpstr>Arial</vt:lpstr>
      <vt:lpstr>KoPub돋움체_Pro Bold</vt:lpstr>
      <vt:lpstr>나눔고딕</vt:lpstr>
      <vt:lpstr>Calibri</vt:lpstr>
      <vt:lpstr>KoPubWorld바탕체_Pro Bold</vt:lpstr>
      <vt:lpstr>1_Office Theme</vt:lpstr>
      <vt:lpstr>PowerPoint 프레젠테이션</vt:lpstr>
      <vt:lpstr>클라우드를 이용한 배포의 어려움 (1)</vt:lpstr>
      <vt:lpstr>클라우드를 이용한 배포의 어려움 (2)</vt:lpstr>
      <vt:lpstr>Docker</vt:lpstr>
      <vt:lpstr>PowerPoint 프레젠테이션</vt:lpstr>
      <vt:lpstr>가상화 가능 확인 (1)</vt:lpstr>
      <vt:lpstr>가상화 가능 확인 (2)</vt:lpstr>
      <vt:lpstr>가상화 가능 확인 (3)</vt:lpstr>
      <vt:lpstr>가상화가 사용이 아닐때 가상화 사용 BIOS 설정 (1)</vt:lpstr>
      <vt:lpstr>가상화가 사용이 아닐때 가상화 사용 BIOS 설정 (2)</vt:lpstr>
      <vt:lpstr>가상화가 사용이 아닐때 가상화 사용 BIOS 설정 (3)</vt:lpstr>
      <vt:lpstr>가상화가 사용이 아닐때 가상화 사용 BIOS 설정 (4)</vt:lpstr>
      <vt:lpstr>Hyper-V 설정 (1)</vt:lpstr>
      <vt:lpstr>Hyper-V 설정 (2)</vt:lpstr>
      <vt:lpstr>Hyper-V 설정 (3)</vt:lpstr>
      <vt:lpstr>Hyper-V 설정 (4)</vt:lpstr>
      <vt:lpstr>WSL 설치</vt:lpstr>
      <vt:lpstr>Docker 설치 (1)</vt:lpstr>
      <vt:lpstr>Docker 설치 (2)</vt:lpstr>
      <vt:lpstr>Docker 설치 (3)</vt:lpstr>
      <vt:lpstr>Docker 설치 (4)</vt:lpstr>
      <vt:lpstr>Docker 설치 (5)</vt:lpstr>
      <vt:lpstr>Docker 설치 (11)</vt:lpstr>
      <vt:lpstr>Docker 설치 (12)</vt:lpstr>
      <vt:lpstr>Docker 설치 (13)</vt:lpstr>
      <vt:lpstr>Docker 설치 (14)</vt:lpstr>
      <vt:lpstr>Docker 설치 (15)</vt:lpstr>
      <vt:lpstr>Docker 설치 (16)</vt:lpstr>
      <vt:lpstr>Docker 설치 (17)</vt:lpstr>
      <vt:lpstr>Docker 설치 (18)</vt:lpstr>
      <vt:lpstr>Docker 설치 (19)</vt:lpstr>
      <vt:lpstr>Docker 설치 (21)</vt:lpstr>
      <vt:lpstr>Docker 설치 (22)</vt:lpstr>
      <vt:lpstr>Docker 설치 (23)</vt:lpstr>
      <vt:lpstr>Docker 설치 (24)</vt:lpstr>
      <vt:lpstr>PowerPoint 프레젠테이션</vt:lpstr>
      <vt:lpstr>도커이미지</vt:lpstr>
      <vt:lpstr>우분투 도커 이미지 (1)</vt:lpstr>
      <vt:lpstr>우분투 도커 이미지 (2)</vt:lpstr>
      <vt:lpstr>우분투 도커 이미지 (3)</vt:lpstr>
      <vt:lpstr>우분투 도커이미지 다운로드</vt:lpstr>
      <vt:lpstr>가상 컴퓨터 생성하고 실행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1597</cp:revision>
  <cp:lastPrinted>2016-04-14T07:37:01Z</cp:lastPrinted>
  <dcterms:created xsi:type="dcterms:W3CDTF">2013-04-05T19:58:06Z</dcterms:created>
  <dcterms:modified xsi:type="dcterms:W3CDTF">2021-07-23T03:43:27Z</dcterms:modified>
</cp:coreProperties>
</file>